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B9EB4-879F-47F1-8AB2-2D461B1A6A6E}" type="datetimeFigureOut">
              <a:rPr lang="pt-BR" smtClean="0"/>
              <a:pPr/>
              <a:t>09/02/2016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9423-C5DB-46AC-B997-B36224D9AE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2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9423-C5DB-46AC-B997-B36224D9AEF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9423-C5DB-46AC-B997-B36224D9AEF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64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UNIOR\Desktop\Musicas%20Baixadas\Bon%20Jovi%20-%20Greatest%20HitsThe%20Ultimate%20Collection%20(Full%20Album)%20HD.Qk..mp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postaconsultoriasp@hot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facebook.com/propostaconsultoria" TargetMode="External"/><Relationship Id="rId4" Type="http://schemas.openxmlformats.org/officeDocument/2006/relationships/hyperlink" Target="http://propostaconsultoria-com-br.webnod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on Jovi - Greatest HitsThe Ultimate Collection (Full Album) HD.Qk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596914" y="185058"/>
            <a:ext cx="304800" cy="3048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720564"/>
            <a:ext cx="8734567" cy="32099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21552" y="4226972"/>
            <a:ext cx="812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ASSESSORIA EMPRESARIAL ON-LINE</a:t>
            </a:r>
            <a:endParaRPr lang="pt-BR" sz="28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67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82134" y="89759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>
                <a:solidFill>
                  <a:schemeClr val="tx1"/>
                </a:solidFill>
                <a:latin typeface="Arial Black" pitchFamily="34" charset="0"/>
              </a:rPr>
              <a:t>RELAÇÕES </a:t>
            </a:r>
            <a:endParaRPr lang="pt-BR" sz="54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COMERCIAIS</a:t>
            </a:r>
            <a:endParaRPr lang="pt-BR" sz="5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7333" y="3384880"/>
            <a:ext cx="9067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/>
              <a:t>RELAÇÕES COMERCIAIS</a:t>
            </a:r>
            <a:r>
              <a:rPr lang="pt-BR" sz="2400" dirty="0"/>
              <a:t> – Busca de novos meios de distribuição de produtos, contratação de equipe de vendedores e busca de novos pontos de vendas (PDV), ampliação da área comercial em todos os âmbitos (municipal, estadual e nacional), constituir parcerias com empresas que possam revender ou distribuir os produtos.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" y="897590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3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CUSTOS</a:t>
            </a:r>
            <a:r>
              <a:rPr lang="pt-BR" sz="5400" b="1" i="1" dirty="0" smtClean="0">
                <a:solidFill>
                  <a:srgbClr val="1A702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3" y="3384880"/>
            <a:ext cx="9067557" cy="270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 smtClean="0"/>
              <a:t>ELABORAÇÃO DE CUSTOS – Elaboração de custos de produtos e custos operacionais, implantação de </a:t>
            </a:r>
            <a:r>
              <a:rPr lang="pt-BR" sz="2400" b="1" i="1" dirty="0" err="1" smtClean="0"/>
              <a:t>check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list</a:t>
            </a:r>
            <a:r>
              <a:rPr lang="pt-BR" sz="2400" b="1" i="1" dirty="0" smtClean="0"/>
              <a:t> ou ficha Técnica.</a:t>
            </a:r>
          </a:p>
          <a:p>
            <a:pPr lvl="0" algn="just"/>
            <a:r>
              <a:rPr lang="pt-BR" sz="2400" b="1" i="1" dirty="0" smtClean="0"/>
              <a:t>Custos Diretos e Indiretos relacionados ou não com Meio de Produção.</a:t>
            </a:r>
          </a:p>
          <a:p>
            <a:pPr lvl="0" algn="just"/>
            <a:r>
              <a:rPr lang="pt-BR" sz="2400" b="1" i="1" dirty="0" smtClean="0"/>
              <a:t>Classificação de Gastos, Custos e Despesas </a:t>
            </a:r>
            <a:endParaRPr lang="pt-BR" sz="24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805112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8047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LINHAS DE </a:t>
            </a:r>
          </a:p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CRÉDITOS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4" y="3712426"/>
            <a:ext cx="9067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/>
              <a:t>BUSCA DE PARCERIAS E LINHAS DE CRÉDITOS – </a:t>
            </a:r>
            <a:r>
              <a:rPr lang="pt-BR" sz="2400" dirty="0"/>
              <a:t>Abertura de novas linhas de créditos para expansões, reformas, ou para compra de estoques. </a:t>
            </a:r>
            <a:r>
              <a:rPr lang="pt-BR" sz="2400" dirty="0" smtClean="0"/>
              <a:t>Instituições </a:t>
            </a:r>
            <a:r>
              <a:rPr lang="pt-BR" sz="2400" dirty="0"/>
              <a:t>como: BNDES, CAIXA, BANCO DO BRASIL, BANCO DO POVO, entre outros.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05112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23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28877" y="9991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IMPORTAÇÃO E </a:t>
            </a:r>
          </a:p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EXPORTAÇÃO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4" y="3712426"/>
            <a:ext cx="906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 smtClean="0"/>
              <a:t>OPORTUNIDADE DE IMPORTAR PRODUTOS DE OUTROS PAISES A MELHORES PREÇOS PARA ULTILIZARMOS EM NOSSA LINHA DE PRODUÇÃO.</a:t>
            </a:r>
          </a:p>
          <a:p>
            <a:pPr lvl="0" algn="just"/>
            <a:r>
              <a:rPr lang="pt-BR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 VENDER SEUS PRODUTOS PARA O MERCADO INTENACIONAL AFIM DE NOVOS LUCROS E NOVOS MERCADOS.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5" y="1152752"/>
            <a:ext cx="3447989" cy="12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368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GERÊNCIA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3" y="3776758"/>
            <a:ext cx="906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/>
              <a:t>GERÊNCIA</a:t>
            </a:r>
            <a:r>
              <a:rPr lang="pt-BR" sz="2400" dirty="0"/>
              <a:t> – Capacitação para análise de documentação e tomadas de decisões, Capacitação e treinamentos para contratações de profissionais aptos a efetuar as operações da organização. Programação de produção e analise de demanda e ociosidade, baixo índice de rotatividade de funcionários.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727149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92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NORMAS E </a:t>
            </a:r>
          </a:p>
          <a:p>
            <a:pPr algn="r"/>
            <a:r>
              <a:rPr lang="pt-BR" sz="5400" b="1" i="1" dirty="0" smtClean="0">
                <a:solidFill>
                  <a:schemeClr val="tx1"/>
                </a:solidFill>
                <a:latin typeface="Arial Black" pitchFamily="34" charset="0"/>
              </a:rPr>
              <a:t>REGRAS </a:t>
            </a:r>
            <a:r>
              <a:rPr lang="pt-BR" sz="5400" b="1" i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3" y="3123623"/>
            <a:ext cx="9067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/>
              <a:t>NORMAS E REGRAS</a:t>
            </a:r>
            <a:r>
              <a:rPr lang="pt-BR" sz="2400" dirty="0"/>
              <a:t> – Aplicação de normas e regras da organização, quanto ao uso de dispositivos como celulares, fones de ouvido, rádios entre outros. Quanto ao consumo e utilização de produtos e maquinários da organização sem autorização de um superior ou responsável. Em relação de consumo de alimentos e bebidas dentro do período de trabalho, pausas Indesejáveis ou não autorizadas, consumos de substancias Ilícitas, como cigarros bebidas e outros produtos do gênero.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805112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16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789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i="1" dirty="0" smtClean="0">
                <a:solidFill>
                  <a:schemeClr val="tx1"/>
                </a:solidFill>
                <a:latin typeface="Arial Black" pitchFamily="34" charset="0"/>
              </a:rPr>
              <a:t>SEGURANÇA DO</a:t>
            </a:r>
          </a:p>
          <a:p>
            <a:pPr algn="r"/>
            <a:r>
              <a:rPr lang="pt-BR" sz="4800" b="1" i="1" dirty="0" smtClean="0">
                <a:solidFill>
                  <a:schemeClr val="tx1"/>
                </a:solidFill>
                <a:latin typeface="Arial Black" pitchFamily="34" charset="0"/>
              </a:rPr>
              <a:t>TRABALHO (EPI)</a:t>
            </a:r>
          </a:p>
          <a:p>
            <a:pPr algn="r"/>
            <a:r>
              <a:rPr lang="pt-BR" sz="1800" b="1" i="1" dirty="0" smtClean="0">
                <a:solidFill>
                  <a:schemeClr val="tx1"/>
                </a:solidFill>
                <a:latin typeface="Arial Black" pitchFamily="34" charset="0"/>
              </a:rPr>
              <a:t>EQUIPAMENTO DE PROTEÇÃO INDIVIDUAL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3" y="3384880"/>
            <a:ext cx="9067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/>
              <a:t>APLICAÇÃO E COMBRAÇAS DO USO DE EPI (EQUIPAMENTO DE PROTEÇÃO INDIVIDUAL) – </a:t>
            </a:r>
            <a:r>
              <a:rPr lang="pt-BR" sz="2400" dirty="0"/>
              <a:t>Fornecimento e conscientização da Utilização dos </a:t>
            </a:r>
            <a:r>
              <a:rPr lang="pt-BR" sz="2400" dirty="0" err="1"/>
              <a:t>Epi</a:t>
            </a:r>
            <a:r>
              <a:rPr lang="pt-BR" sz="2400" dirty="0"/>
              <a:t>, modo de utilização em </a:t>
            </a:r>
            <a:r>
              <a:rPr lang="pt-BR" sz="2400" dirty="0" smtClean="0"/>
              <a:t>cada </a:t>
            </a:r>
            <a:r>
              <a:rPr lang="pt-BR" sz="2400" dirty="0"/>
              <a:t>Setor, o qual é usado para cada atividade, Cobranças e Aplicação de Punições como Advertências, suspenções entre outros no descumprimento da utilização dos mesmos, (Mascarás, Óculos, Protetor Auricular, Luvas entre </a:t>
            </a:r>
            <a:r>
              <a:rPr lang="pt-BR" sz="2400" dirty="0" smtClean="0"/>
              <a:t>outros</a:t>
            </a:r>
            <a:r>
              <a:rPr lang="pt-BR" sz="2400" dirty="0" smtClean="0">
                <a:solidFill>
                  <a:srgbClr val="1A7022"/>
                </a:solidFill>
              </a:rPr>
              <a:t>.</a:t>
            </a:r>
            <a:endParaRPr lang="pt-BR" sz="2400" dirty="0">
              <a:solidFill>
                <a:srgbClr val="1A702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" y="883075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329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98239" y="11298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200" b="1" i="1" dirty="0" smtClean="0">
                <a:solidFill>
                  <a:schemeClr val="tx1"/>
                </a:solidFill>
                <a:latin typeface="Arial Black" pitchFamily="34" charset="0"/>
              </a:rPr>
              <a:t>CONTROLE DE </a:t>
            </a:r>
          </a:p>
          <a:p>
            <a:pPr algn="r"/>
            <a:r>
              <a:rPr lang="pt-BR" sz="5200" b="1" i="1" dirty="0" smtClean="0">
                <a:solidFill>
                  <a:schemeClr val="tx1"/>
                </a:solidFill>
                <a:latin typeface="Arial Black" pitchFamily="34" charset="0"/>
              </a:rPr>
              <a:t>FROTA</a:t>
            </a:r>
            <a:r>
              <a:rPr lang="pt-BR" sz="5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pt-BR" sz="20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3" y="3384880"/>
            <a:ext cx="906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CONTROLE </a:t>
            </a:r>
            <a:r>
              <a:rPr lang="pt-BR" sz="2400" b="1" dirty="0"/>
              <a:t>DE FROTA E MANUTENÇÃO DE VEÍCULOS</a:t>
            </a:r>
            <a:r>
              <a:rPr lang="pt-BR" sz="2400" dirty="0"/>
              <a:t> – Controle de gastos e depreciação de veículos de uso da empresa, gerenciamento de compras de peças e acessórios para manutenção dos veículos, controle de tráfego e uso dos mesmos.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" y="973892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99838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i="1" dirty="0" smtClean="0">
                <a:solidFill>
                  <a:schemeClr val="tx1"/>
                </a:solidFill>
                <a:latin typeface="Arial Black" pitchFamily="34" charset="0"/>
              </a:rPr>
              <a:t>REGULARIZAÇÃO</a:t>
            </a:r>
          </a:p>
          <a:p>
            <a:pPr algn="r"/>
            <a:r>
              <a:rPr lang="pt-BR" sz="4800" b="1" i="1" dirty="0" smtClean="0">
                <a:solidFill>
                  <a:schemeClr val="tx1"/>
                </a:solidFill>
                <a:latin typeface="Arial Black" pitchFamily="34" charset="0"/>
              </a:rPr>
              <a:t>DA EMPRESA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334" y="3780665"/>
            <a:ext cx="9067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REGULARIZAÇÃO </a:t>
            </a:r>
            <a:r>
              <a:rPr lang="pt-BR" sz="2400" b="1" dirty="0"/>
              <a:t>DA EMPRESA NOS DEVIDOS ORGÃOS</a:t>
            </a:r>
            <a:r>
              <a:rPr lang="pt-BR" sz="2400" dirty="0"/>
              <a:t> – Regularização da empresa nos órgão responsáveis pelas atividades exercidas, (CETESB, VIGILANCIA SANITARIA, ANVISA, CORPO DE BOMBEIROS, PREFEITURA, FAZENDA PÚBLICA.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" y="1543475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57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0567" y="3464560"/>
            <a:ext cx="86271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dirty="0">
                <a:latin typeface="Arial" pitchFamily="34" charset="0"/>
                <a:cs typeface="Arial" pitchFamily="34" charset="0"/>
              </a:rPr>
              <a:t>Sempre há um motivo para 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você </a:t>
            </a:r>
            <a:r>
              <a:rPr lang="pt-BR" sz="3200" b="1" i="1" dirty="0">
                <a:latin typeface="Arial" pitchFamily="34" charset="0"/>
                <a:cs typeface="Arial" pitchFamily="34" charset="0"/>
              </a:rPr>
              <a:t>não fazer alguma coisa, mas se no fundo For aquilo que você quer muito mesmo você se arrisca, mede a oportunidade e chega aonde quer ir. </a:t>
            </a:r>
            <a:r>
              <a:rPr lang="pt-BR" sz="2000" b="1" i="1" dirty="0">
                <a:latin typeface="Arial" pitchFamily="34" charset="0"/>
                <a:cs typeface="Arial" pitchFamily="34" charset="0"/>
              </a:rPr>
              <a:t>" Steve </a:t>
            </a:r>
            <a:r>
              <a:rPr lang="pt-BR" sz="2000" b="1" i="1" dirty="0" err="1" smtClean="0">
                <a:latin typeface="Arial" pitchFamily="34" charset="0"/>
                <a:cs typeface="Arial" pitchFamily="34" charset="0"/>
              </a:rPr>
              <a:t>Wynn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” ( Historiador Estudioso sobre a Vida do Empresário J. P. Morgan)</a:t>
            </a:r>
            <a:endParaRPr lang="pt-B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843" y="687447"/>
            <a:ext cx="91002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José Carlos da Silva Junior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Gerente Administrativo / Consultor Empresarial</a:t>
            </a:r>
          </a:p>
          <a:p>
            <a:pPr algn="r"/>
            <a:r>
              <a:rPr lang="pt-B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CRA SP – 136.379 </a:t>
            </a:r>
          </a:p>
          <a:p>
            <a:pPr algn="r"/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propostaconsultoriasp@hotmail.com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://propostaconsultoria-com-br.webnode.com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www.facebook.com/propostaconsultoria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Skype: propostaconsultoriasp@hotmail.com</a:t>
            </a:r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Fone: (17) 99642-9818 / 99187-9771</a:t>
            </a:r>
            <a:endParaRPr lang="pt-BR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" y="164840"/>
            <a:ext cx="4833960" cy="17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34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88352" y="718845"/>
            <a:ext cx="68449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800" b="1" i="1" dirty="0">
                <a:latin typeface="Arial Black" pitchFamily="34" charset="0"/>
                <a:cs typeface="Arial" pitchFamily="34" charset="0"/>
              </a:rPr>
              <a:t>MELHORIAS E IMPLANTAÇÃO DE PROCESSOS</a:t>
            </a:r>
            <a:endParaRPr lang="pt-BR" sz="4800" dirty="0">
              <a:latin typeface="Arial Black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5109" y="2899336"/>
            <a:ext cx="92485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Sumário </a:t>
            </a:r>
            <a:r>
              <a:rPr lang="pt-BR" sz="2400" b="1" dirty="0"/>
              <a:t>Executivo de Atividades</a:t>
            </a:r>
            <a:r>
              <a:rPr lang="pt-BR" sz="2400" b="1" dirty="0" smtClean="0"/>
              <a:t>: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Este </a:t>
            </a:r>
            <a:r>
              <a:rPr lang="pt-BR" sz="2400" dirty="0"/>
              <a:t>serviço tem como objetivo a melhoria do funcionamento operacional da organização, preservando o nível de rotinas consideradas adequadas à atividade e remodelando aqueles processos em que os sistemas estejam ineficientes diante da demanda operacional.</a:t>
            </a:r>
          </a:p>
          <a:p>
            <a:pPr algn="just"/>
            <a:r>
              <a:rPr lang="pt-BR" sz="2400" dirty="0"/>
              <a:t>Em outras palavras aperfeiçoar os processos e atividades após os devidos estudos de layout, formulários, e documentos, fluxos operacionais, etc.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" y="-19518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914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6230" y="1173364"/>
            <a:ext cx="5544457" cy="1453725"/>
          </a:xfrm>
        </p:spPr>
        <p:txBody>
          <a:bodyPr>
            <a:normAutofit fontScale="90000"/>
          </a:bodyPr>
          <a:lstStyle/>
          <a:p>
            <a:pPr algn="r"/>
            <a:r>
              <a:rPr lang="pt-BR" sz="4800" dirty="0" smtClean="0">
                <a:solidFill>
                  <a:schemeClr val="tx1"/>
                </a:solidFill>
                <a:latin typeface="Arial Black" pitchFamily="34" charset="0"/>
              </a:rPr>
              <a:t>ADMINISTRATIVO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pt-B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ADMINISTRATIVOS</a:t>
            </a:r>
            <a:r>
              <a:rPr lang="pt-BR" sz="2400" dirty="0">
                <a:solidFill>
                  <a:schemeClr val="tx1"/>
                </a:solidFill>
              </a:rPr>
              <a:t> -  Capacitação de profissionais, a fim de administrar todo o fluxo comercial da empresa como: Movimentação do Caixa (contas a pagar e a receber, contas previstas e realizadas), Gestão de Pessoas (registros, pagamentos, vales, entre outros procedimentos de R.H.),Compras (cotações de preços e escolha de novos fornecedores), Recebimento e Conferencia de Mercadorias, Controle e  Estoques, Material produzido e a Produzir, Controle de Matéria prima.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" y="-19518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62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CONTÁBIL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pt-B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7333" y="3081164"/>
            <a:ext cx="9067557" cy="283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/>
              <a:t>CONTÁBIL – </a:t>
            </a:r>
            <a:r>
              <a:rPr lang="pt-BR" sz="2400" i="1" dirty="0"/>
              <a:t>Planos de Contas</a:t>
            </a:r>
            <a:r>
              <a:rPr lang="pt-BR" sz="2400" b="1" i="1" dirty="0"/>
              <a:t> </a:t>
            </a:r>
            <a:r>
              <a:rPr lang="pt-BR" sz="2400" dirty="0"/>
              <a:t>(classificação de receitas e despesas), Lançamentos Impostos (encargos com funcionários, Impostos IR, CS, ICMS, PIS, CONFINS e IPI (no caso de industrialização), Financeiro relativo a Compras e Vendas de Mercadorias,  Retenções de Impostos Federais, Despesas Administrativas, Fechamentos e Demonstrativos de Resultados (DRE), Acompanhamento de Fluxo de Caixa.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27431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99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9118" y="3203222"/>
            <a:ext cx="8982892" cy="283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/>
              <a:t>IMPLANTAÇÃO DE SISTEMA GERENCIAL</a:t>
            </a:r>
            <a:r>
              <a:rPr lang="pt-BR" sz="2400" dirty="0"/>
              <a:t> – Gerenciamento de todas operações da empresa através de um método em que as informações, estejam sempre disponíveis de forma hábil e compreensivas. Assim, obtendo dados atualizados </a:t>
            </a:r>
            <a:r>
              <a:rPr lang="pt-BR" sz="2400" dirty="0" err="1"/>
              <a:t>diriamente</a:t>
            </a:r>
            <a:r>
              <a:rPr lang="pt-BR" sz="2400" dirty="0"/>
              <a:t>, facilitam as tomadas de decisões, apresentando-se  como uma fórmula eficiente e harmoniosa, colaborando com a total eficiência da empresa.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50824" y="74606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6000" b="1" dirty="0" smtClean="0">
                <a:solidFill>
                  <a:schemeClr val="tx1"/>
                </a:solidFill>
                <a:latin typeface="Arial Black" pitchFamily="34" charset="0"/>
              </a:rPr>
              <a:t>SISTEMA </a:t>
            </a:r>
          </a:p>
          <a:p>
            <a:pPr algn="r"/>
            <a:r>
              <a:rPr lang="pt-BR" sz="6000" b="1" dirty="0" smtClean="0">
                <a:solidFill>
                  <a:schemeClr val="tx1"/>
                </a:solidFill>
                <a:latin typeface="Arial Black" pitchFamily="34" charset="0"/>
              </a:rPr>
              <a:t>GERENCIAL  </a:t>
            </a:r>
            <a:endParaRPr lang="pt-BR" sz="6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9" y="590137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832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ESTOQUES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pt-B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4137" y="3429500"/>
            <a:ext cx="9067557" cy="283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/>
              <a:t>ORGANIZAÇÃO E ADMINITRAÇÃO DE ESTOQUES</a:t>
            </a:r>
            <a:r>
              <a:rPr lang="pt-BR" sz="2400" dirty="0"/>
              <a:t> – Através do sistemas gerenciais, é possível controlar os estoques de maneira que sejam identificadas as saídas de produtos indicando quando é necessária sua reposição. Há um controle eficaz também na Conferencia Virtual e Física de produtos através de inventários periódicos, além do Controle de Recebimentos e entregas de Produtos.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1599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36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0709" y="942742"/>
            <a:ext cx="9417693" cy="219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RECURSOS </a:t>
            </a:r>
          </a:p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HUMANOS (RH)</a:t>
            </a:r>
          </a:p>
          <a:p>
            <a:pPr algn="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pt-B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03838" y="3400231"/>
            <a:ext cx="9067557" cy="270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PRODUÇÃO E ADMINISTRAÇÃO</a:t>
            </a:r>
            <a:r>
              <a:rPr lang="pt-BR" sz="2400" dirty="0"/>
              <a:t> – Contratação de profissionais aptos para  cada setor da empresa, capacitação de novos colaboradores e adequação dos mesmo na empresa, aquisição de maquinários, treinamento para operacionalização de equipamentos, cursos de motivação e aperfeiçoamento da folha de pagamento. colaboradores.</a:t>
            </a:r>
            <a:r>
              <a:rPr lang="pt-BR" sz="2400" b="1" i="1" dirty="0">
                <a:solidFill>
                  <a:srgbClr val="1A7022"/>
                </a:solidFill>
              </a:rPr>
              <a:t> </a:t>
            </a:r>
            <a:endParaRPr lang="pt-BR" sz="2400" dirty="0">
              <a:solidFill>
                <a:srgbClr val="1A7022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9" y="565060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35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5400" b="1" dirty="0" smtClean="0">
                <a:solidFill>
                  <a:schemeClr val="tx1"/>
                </a:solidFill>
                <a:latin typeface="Arial Black" pitchFamily="34" charset="0"/>
              </a:rPr>
              <a:t>LOGÍSTICA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pt-B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7334" y="3804495"/>
            <a:ext cx="9067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/>
              <a:t>LOGÍSTICA</a:t>
            </a:r>
            <a:r>
              <a:rPr lang="pt-BR" sz="2400" dirty="0"/>
              <a:t> - Aprimoramento das formas de estocagem, Controle, Distribuição e Exposição de produtos, buscando uma apresentação efetiva junto ao público alvo, e,  Aprimoramento na forma de transportar ou manusear os produtos.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5" y="727149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35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334" y="8830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MARKETING</a:t>
            </a:r>
          </a:p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rial Black" pitchFamily="34" charset="0"/>
              </a:rPr>
              <a:t>E PUBLICIDADE   </a:t>
            </a:r>
            <a:endParaRPr lang="pt-BR" sz="4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7334" y="3068101"/>
            <a:ext cx="9067557" cy="344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/>
              <a:t>MARKETING E PUBLICIDADE</a:t>
            </a:r>
            <a:r>
              <a:rPr lang="pt-BR" sz="2400" dirty="0"/>
              <a:t> – Divulgação de produtos e da Empresa por meios de comunicação (Jornais, Rádios, Revistas, Tv, </a:t>
            </a:r>
            <a:r>
              <a:rPr lang="pt-BR" sz="2400" dirty="0" smtClean="0"/>
              <a:t>Internet entre </a:t>
            </a:r>
            <a:r>
              <a:rPr lang="pt-BR" sz="2400" dirty="0"/>
              <a:t>outros), identificação de produtos com maior ou menos saída (através de métodos como Curva ABC) a fim de melhorar as vendas de produtos classificados com item B e C. Promover campanhas e promoções para melhorar o conhecimento (reforçar a popularidade da marca) e a distribuição dos mesmo nas áreas trabalhadas</a:t>
            </a:r>
            <a:r>
              <a:rPr lang="pt-BR" sz="2400" b="1" i="1" dirty="0"/>
              <a:t> </a:t>
            </a:r>
            <a:endParaRPr lang="pt-BR" sz="24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" y="459131"/>
            <a:ext cx="4018255" cy="14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75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Facetad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504</TotalTime>
  <Words>397</Words>
  <Application>Microsoft Office PowerPoint</Application>
  <PresentationFormat>Widescreen</PresentationFormat>
  <Paragraphs>66</Paragraphs>
  <Slides>19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ADMINISTRATIVO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Regis</dc:creator>
  <cp:lastModifiedBy>Junior</cp:lastModifiedBy>
  <cp:revision>51</cp:revision>
  <dcterms:created xsi:type="dcterms:W3CDTF">2014-07-28T23:37:40Z</dcterms:created>
  <dcterms:modified xsi:type="dcterms:W3CDTF">2016-02-09T18:26:08Z</dcterms:modified>
</cp:coreProperties>
</file>